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89" r:id="rId6"/>
    <p:sldId id="290" r:id="rId7"/>
    <p:sldId id="291" r:id="rId8"/>
    <p:sldId id="292" r:id="rId9"/>
    <p:sldId id="286" r:id="rId10"/>
    <p:sldId id="296" r:id="rId11"/>
    <p:sldId id="295" r:id="rId12"/>
    <p:sldId id="287" r:id="rId13"/>
    <p:sldId id="294" r:id="rId14"/>
    <p:sldId id="29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37EC452B-A9DC-4ADD-BEE0-390F68439144}"/>
    <pc:docChg chg="delSld modSld">
      <pc:chgData name="Lotte de Laat" userId="15de91df-583f-4d70-b778-ea26560819e4" providerId="ADAL" clId="{37EC452B-A9DC-4ADD-BEE0-390F68439144}" dt="2022-12-08T15:45:09.596" v="1" actId="47"/>
      <pc:docMkLst>
        <pc:docMk/>
      </pc:docMkLst>
      <pc:sldChg chg="del mod modShow">
        <pc:chgData name="Lotte de Laat" userId="15de91df-583f-4d70-b778-ea26560819e4" providerId="ADAL" clId="{37EC452B-A9DC-4ADD-BEE0-390F68439144}" dt="2022-12-08T15:45:09.596" v="1" actId="47"/>
        <pc:sldMkLst>
          <pc:docMk/>
          <pc:sldMk cId="1875200100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5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D390-F77C-4CDE-BB93-EE6416285244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41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visitbrabant.com/nl/Cursisten/Trainingen/Training-weergeven/Training?page=bUExWlNxNEpmZURnKzhGakk2MVhOUT0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Kennismaken met specialisatie Vrijetijd</a:t>
            </a: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6" y="1736252"/>
            <a:ext cx="2934835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Kennismaken + verwachtingen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Duurzaam en gastvrij ondernemen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Eerste opdracht voor ons!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27561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5489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strike="noStrike" kern="1200" dirty="0">
                          <a:solidFill>
                            <a:schemeClr val="tx1"/>
                          </a:solidFill>
                        </a:rPr>
                        <a:t>Week 1</a:t>
                      </a:r>
                      <a:endParaRPr lang="nl-NL" sz="1200" b="1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strike="noStrike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strike="noStrike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424E0-F814-9915-2AE1-F3D938C7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Teams brainstorm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F4F661-2ED7-8198-585C-25AFBAAB3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12" y="2270242"/>
            <a:ext cx="10515600" cy="4351338"/>
          </a:xfrm>
        </p:spPr>
        <p:txBody>
          <a:bodyPr/>
          <a:lstStyle/>
          <a:p>
            <a:r>
              <a:rPr lang="nl-NL" b="1" dirty="0"/>
              <a:t>Team 1 </a:t>
            </a:r>
            <a:r>
              <a:rPr lang="nl-NL" dirty="0"/>
              <a:t>			</a:t>
            </a:r>
            <a:r>
              <a:rPr lang="nl-NL" b="1" dirty="0"/>
              <a:t>	Team 2</a:t>
            </a:r>
          </a:p>
          <a:p>
            <a:r>
              <a:rPr lang="nl-NL" dirty="0"/>
              <a:t>Melle				Berend </a:t>
            </a:r>
          </a:p>
          <a:p>
            <a:r>
              <a:rPr lang="nl-NL" dirty="0"/>
              <a:t>Luke					Roos</a:t>
            </a:r>
          </a:p>
          <a:p>
            <a:r>
              <a:rPr lang="nl-NL" dirty="0"/>
              <a:t>Willem				Boaz </a:t>
            </a:r>
          </a:p>
          <a:p>
            <a:r>
              <a:rPr lang="nl-NL" dirty="0"/>
              <a:t>Benthe				Ties </a:t>
            </a:r>
          </a:p>
          <a:p>
            <a:endParaRPr lang="nl-NL" dirty="0"/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3DFA8615-0E90-AAA6-C52E-B3A5BAB4B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79" y="314894"/>
            <a:ext cx="1662418" cy="206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1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464B8-DDCD-5337-7C72-E0AF05E2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Kerst brainstorm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627DE7-A995-94FD-56DF-3D2B72084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Locatie? </a:t>
            </a:r>
          </a:p>
          <a:p>
            <a:r>
              <a:rPr lang="nl-NL" dirty="0"/>
              <a:t>Datum? </a:t>
            </a:r>
          </a:p>
          <a:p>
            <a:r>
              <a:rPr lang="nl-NL" dirty="0"/>
              <a:t>Budget?</a:t>
            </a:r>
          </a:p>
          <a:p>
            <a:r>
              <a:rPr lang="nl-NL" dirty="0"/>
              <a:t>Wie zijn je stakeholders?</a:t>
            </a:r>
          </a:p>
          <a:p>
            <a:endParaRPr lang="nl-NL" dirty="0"/>
          </a:p>
          <a:p>
            <a:r>
              <a:rPr lang="nl-NL" u="sng" dirty="0"/>
              <a:t>Het is </a:t>
            </a:r>
            <a:r>
              <a:rPr lang="nl-NL" b="1" u="sng" dirty="0"/>
              <a:t>jullie</a:t>
            </a:r>
            <a:r>
              <a:rPr lang="nl-NL" u="sng" dirty="0"/>
              <a:t> activiteit</a:t>
            </a:r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99ABAE6F-72AD-2D1C-AA4A-DD8297B7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610" y="427838"/>
            <a:ext cx="1871910" cy="23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8F3834-DBBD-469B-B562-76782F2B1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700" y="514926"/>
            <a:ext cx="5915535" cy="5526437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nl-NL" sz="24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86BAA24-4D0E-48C8-8154-F00B0D1E8995}"/>
              </a:ext>
            </a:extLst>
          </p:cNvPr>
          <p:cNvSpPr txBox="1">
            <a:spLocks/>
          </p:cNvSpPr>
          <p:nvPr/>
        </p:nvSpPr>
        <p:spPr>
          <a:xfrm>
            <a:off x="965199" y="1651004"/>
            <a:ext cx="3720243" cy="12784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5000" b="1" dirty="0">
              <a:solidFill>
                <a:srgbClr val="B8A1FF"/>
              </a:solidFill>
            </a:endParaRPr>
          </a:p>
        </p:txBody>
      </p:sp>
      <p:pic>
        <p:nvPicPr>
          <p:cNvPr id="1026" name="Picture 2" descr="Introductie - Groenewald">
            <a:extLst>
              <a:ext uri="{FF2B5EF4-FFF2-40B4-BE49-F238E27FC236}">
                <a16:creationId xmlns:a16="http://schemas.microsoft.com/office/drawing/2014/main" id="{EE506C16-1069-B818-3099-B7C5940F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174">
            <a:off x="1379810" y="832949"/>
            <a:ext cx="9153018" cy="51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1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F4E19-4494-844E-C09F-9DF7B388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966DC5-15DE-A9F7-E398-54122EB04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Koffie (drank) - Wikipedia">
            <a:extLst>
              <a:ext uri="{FF2B5EF4-FFF2-40B4-BE49-F238E27FC236}">
                <a16:creationId xmlns:a16="http://schemas.microsoft.com/office/drawing/2014/main" id="{5F4C7B71-1617-7637-0D94-66D8F31F1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2337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n der Steen, De Echte Bakker. Worstenbrood">
            <a:extLst>
              <a:ext uri="{FF2B5EF4-FFF2-40B4-BE49-F238E27FC236}">
                <a16:creationId xmlns:a16="http://schemas.microsoft.com/office/drawing/2014/main" id="{B893D93B-AC8D-AA21-D6C3-9598DA9D08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2" y="133289"/>
            <a:ext cx="4514850" cy="32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kyline Tilburg Zwart hout - 120 cm - Woondecoratie design - Wanddecoratie  met LED... | bol.com">
            <a:extLst>
              <a:ext uri="{FF2B5EF4-FFF2-40B4-BE49-F238E27FC236}">
                <a16:creationId xmlns:a16="http://schemas.microsoft.com/office/drawing/2014/main" id="{CE4DF487-3C76-9485-200F-2EEDDCA0E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7" y="4222496"/>
            <a:ext cx="4918075" cy="25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22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45662-CDD6-9A6F-6F2B-D6C5967F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A09B92-5548-616A-5CC9-55FFCF023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51" y="6033915"/>
            <a:ext cx="7946592" cy="1444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Elkaar kort interviewen en introduceren! </a:t>
            </a:r>
            <a:br>
              <a:rPr lang="nl-NL" dirty="0"/>
            </a:br>
            <a:r>
              <a:rPr lang="nl-NL" dirty="0"/>
              <a:t>Onderwerp: Stage + Zomer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265DB2-A734-AE2A-3867-A00AD14B5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2048" y="2556406"/>
            <a:ext cx="2923997" cy="2069731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C0CA198D-C7CE-281D-E2CB-686BD343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9" y="207703"/>
            <a:ext cx="10685745" cy="562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2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13B1C1-7492-4829-B089-0B8085673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74" b="155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9C017A-2488-4DF5-B486-683157BC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nl-NL" sz="5000" dirty="0"/>
              <a:t>Verwachtingen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1C95B-AF1F-4B29-A16F-2784F5536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nl-NL" sz="2000" dirty="0"/>
              <a:t>Terugblik vorig jaar </a:t>
            </a:r>
          </a:p>
          <a:p>
            <a:r>
              <a:rPr lang="nl-NL" sz="2000" dirty="0"/>
              <a:t>Waarom heb je deze specialisatie gekozen?</a:t>
            </a:r>
          </a:p>
          <a:p>
            <a:r>
              <a:rPr lang="nl-NL" sz="2000" dirty="0"/>
              <a:t>Wat wil je graag leren?</a:t>
            </a:r>
          </a:p>
          <a:p>
            <a:r>
              <a:rPr lang="nl-NL" sz="2000" dirty="0"/>
              <a:t>Hoe zou je de lessen willen hebben?</a:t>
            </a:r>
          </a:p>
          <a:p>
            <a:r>
              <a:rPr lang="nl-NL" sz="2000" dirty="0"/>
              <a:t>Wat zijn jullie verwachtingen van het komende jaar </a:t>
            </a:r>
            <a:r>
              <a:rPr lang="nl-NL" sz="2000" dirty="0" err="1"/>
              <a:t>mbt</a:t>
            </a:r>
            <a:r>
              <a:rPr lang="nl-NL" sz="2000" dirty="0"/>
              <a:t> VT?</a:t>
            </a:r>
          </a:p>
          <a:p>
            <a:r>
              <a:rPr lang="nl-NL" sz="2000" dirty="0"/>
              <a:t>Wat verwacht je van mij? 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56708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0AFBB9-AF55-4ADD-BC8A-D79E4798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DD512E-C07B-4FF1-8CB2-7B5594C9C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CE80AE-5C39-43A4-8199-C614CC90F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03"/>
            <a:ext cx="12192000" cy="670779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E4E5486-39DF-4806-BCD6-87582B9BC2F1}"/>
              </a:ext>
            </a:extLst>
          </p:cNvPr>
          <p:cNvSpPr txBox="1"/>
          <p:nvPr/>
        </p:nvSpPr>
        <p:spPr>
          <a:xfrm>
            <a:off x="6096000" y="5715768"/>
            <a:ext cx="1087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hlinkClick r:id="rId3"/>
              </a:rPr>
              <a:t>KLIKKEN</a:t>
            </a:r>
            <a:r>
              <a:rPr lang="nl-NL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850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0E93F-C609-C309-9914-04601694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DFF420-C116-CC25-CADD-1B7A19558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https://elearning.visitbrabant.com/nl/Cursisten/Trainingen/Details-Training/4096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45DBEB-49EA-82F1-298D-6CF97458A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5" y="175771"/>
            <a:ext cx="8422546" cy="46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5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58781-165F-EC16-FF88-B3C0CC5C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Duurzaam gastvrij ondernemen				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7CE9E0-0A4D-8916-0737-5462B7CCD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viel op?</a:t>
            </a:r>
          </a:p>
          <a:p>
            <a:r>
              <a:rPr lang="nl-NL" dirty="0"/>
              <a:t>Wat wist je nog niet?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69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F5024-B6B9-4811-BE8E-32DD04CD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132"/>
            <a:ext cx="10515600" cy="1325563"/>
          </a:xfrm>
        </p:spPr>
        <p:txBody>
          <a:bodyPr/>
          <a:lstStyle/>
          <a:p>
            <a:r>
              <a:rPr lang="nl-NL" dirty="0"/>
              <a:t>Onze eerste 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D77359-B6D6-4D60-910A-B46FE3C3D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0575"/>
            <a:ext cx="6253140" cy="2485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Opdracht: Kerstactiviteit organiseren</a:t>
            </a:r>
          </a:p>
          <a:p>
            <a:pPr marL="0" indent="0">
              <a:buNone/>
            </a:pPr>
            <a:r>
              <a:rPr lang="nl-NL" dirty="0"/>
              <a:t>Doelgroep: studenten en collega’s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BRAINSTORM!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ED67B47C-151E-CDB6-0BA3-E8CC037B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67" y="1182847"/>
            <a:ext cx="3285164" cy="407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254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7C03B8-6947-448B-BDAD-53FC2F7C1724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2c4f0c93-2979-4f27-aab2-70de95932352"/>
    <ds:schemaRef ds:uri="34354c1b-6b8c-435b-ad50-990538c19557"/>
    <ds:schemaRef ds:uri="47a28104-336f-447d-946e-e305ac2bcd47"/>
    <ds:schemaRef ds:uri="c6f82ce1-f6df-49a5-8b49-cf8409a27a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205</Words>
  <Application>Microsoft Office PowerPoint</Application>
  <PresentationFormat>Breedbeeld</PresentationFormat>
  <Paragraphs>58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Verwachtingen</vt:lpstr>
      <vt:lpstr>PowerPoint-presentatie</vt:lpstr>
      <vt:lpstr>PowerPoint-presentatie</vt:lpstr>
      <vt:lpstr>Duurzaam gastvrij ondernemen     </vt:lpstr>
      <vt:lpstr>Onze eerste opdracht</vt:lpstr>
      <vt:lpstr>Teams brainstorm </vt:lpstr>
      <vt:lpstr>Kerst brainstorm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Lotte de Laat</cp:lastModifiedBy>
  <cp:revision>7</cp:revision>
  <dcterms:created xsi:type="dcterms:W3CDTF">2021-07-07T07:37:45Z</dcterms:created>
  <dcterms:modified xsi:type="dcterms:W3CDTF">2022-12-08T15:45:11Z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